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9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32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4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84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3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4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6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3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3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1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84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983080A-6551-4451-BD82-99B048897B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w Angle View Of Clouds In Sky">
            <a:extLst>
              <a:ext uri="{FF2B5EF4-FFF2-40B4-BE49-F238E27FC236}">
                <a16:creationId xmlns:a16="http://schemas.microsoft.com/office/drawing/2014/main" id="{225294C5-DDC8-61B1-994B-B44DEA6E38F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4689" b="11042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F22877-C417-B759-EE34-CBF7B3C85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2909456"/>
            <a:ext cx="11045370" cy="3066469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Neom Business Hub LLC</a:t>
            </a:r>
            <a:endParaRPr lang="en-AE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B1BC56-5B77-21A7-A0AB-4CD745A97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956113"/>
            <a:ext cx="7393922" cy="2367658"/>
          </a:xfrm>
        </p:spPr>
        <p:txBody>
          <a:bodyPr anchor="t">
            <a:normAutofit fontScale="47500" lnSpcReduction="20000"/>
          </a:bodyPr>
          <a:lstStyle/>
          <a:p>
            <a:r>
              <a:rPr lang="en-US" sz="7600" dirty="0">
                <a:solidFill>
                  <a:srgbClr val="FFFFFF"/>
                </a:solidFill>
              </a:rPr>
              <a:t>Quality fabrication and installation services</a:t>
            </a:r>
          </a:p>
          <a:p>
            <a:r>
              <a:rPr lang="en-US" sz="5100" dirty="0">
                <a:solidFill>
                  <a:srgbClr val="FFFFFF"/>
                </a:solidFill>
              </a:rPr>
              <a:t>Across </a:t>
            </a:r>
            <a:r>
              <a:rPr lang="en-US" sz="5100" dirty="0" err="1">
                <a:solidFill>
                  <a:srgbClr val="FFFFFF"/>
                </a:solidFill>
              </a:rPr>
              <a:t>uae</a:t>
            </a:r>
            <a:endParaRPr lang="en-AE" sz="5100" dirty="0">
              <a:solidFill>
                <a:srgbClr val="FFFFFF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A5C8BF2-C035-4BFF-8802-A39723834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2570" y="6272784"/>
            <a:ext cx="1020883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984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BCE05-D6A0-609C-2D2C-0582B1C4F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Metal Works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613FA-279B-A480-6315-3BA58C43C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82F0B-9A94-1516-C864-06B18155D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We provide/handle/install Project Signboards, Staircase Handrails, Fences, Louvers, </a:t>
            </a:r>
            <a:r>
              <a:rPr lang="en-US" dirty="0" err="1"/>
              <a:t>Mashrabia</a:t>
            </a:r>
            <a:r>
              <a:rPr lang="en-US" dirty="0"/>
              <a:t>, Fire Exit GI Ladders, and Steel Bollards.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4280984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FAE0B-E821-4583-58FE-113298785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Aluminum Works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B9D22-DC5A-F5D9-11EB-EC4FA1A0D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A34D3-F437-2D7F-4283-6D0BFCA83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Supply and fixing of Aluminum Doors and Windows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588320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6257D-4A52-B7EC-A063-7897D232C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Signage Works  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6D7B7-65E7-961F-0727-611800AC6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7E1F8-A281-BC68-593A-CDD781EAA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All kinds of Internal Signage supply and installation works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727887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E0904-5D87-16E3-A4D3-4B1BAC64A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HVAC Solutions  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B6488-ED31-2382-7F12-0494A0A1B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3854D-FE4E-574B-D1B4-119D1497E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Complete AC Ducting works.</a:t>
            </a:r>
            <a:br>
              <a:rPr lang="en-US" dirty="0"/>
            </a:b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751075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BBDF5-60E4-AE60-BEC2-D087F4CB1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Civil Works 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A9017-1E60-DCD5-973D-3BB8A5B20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150EDA-D419-F3E0-5807-C4589F92E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Interlock fixing.</a:t>
            </a:r>
            <a:br>
              <a:rPr lang="en-US" dirty="0"/>
            </a:b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288728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61702-8C72-E0B7-C468-F90802D9D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Wooden Works 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51057-C761-31F4-5C5B-7FCE5A051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04A55-6640-ECCA-6142-A05B78FC901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Supply &amp; installation of Wooden Doors and related joinery.</a:t>
            </a:r>
            <a:br>
              <a:rPr lang="en-US" dirty="0"/>
            </a:b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647074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7710991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88</Words>
  <Application>Microsoft Office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Grandview Display</vt:lpstr>
      <vt:lpstr>DashVTI</vt:lpstr>
      <vt:lpstr>Neom Business Hub LLC</vt:lpstr>
      <vt:lpstr>Metal Works</vt:lpstr>
      <vt:lpstr>Aluminum Works</vt:lpstr>
      <vt:lpstr>Signage Works  </vt:lpstr>
      <vt:lpstr>HVAC Solutions  </vt:lpstr>
      <vt:lpstr>Civil Works </vt:lpstr>
      <vt:lpstr>Wooden Works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Saad Taaha</dc:creator>
  <cp:lastModifiedBy>Saad Taaha</cp:lastModifiedBy>
  <cp:revision>1</cp:revision>
  <dcterms:created xsi:type="dcterms:W3CDTF">2025-09-17T17:55:35Z</dcterms:created>
  <dcterms:modified xsi:type="dcterms:W3CDTF">2025-09-17T18:09:16Z</dcterms:modified>
</cp:coreProperties>
</file>